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089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901AC-A52F-85D3-E956-CB58F64A7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EE520-5176-AE1F-D7E6-5FDF00DF1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236E8-AFCB-54C6-529F-FA44CAFFE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95C5-A33D-49A7-9FB4-AB35D1A86D3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08550-6F68-A997-5E63-D0E8792D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729E5-C462-B010-A79D-C021A8B19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A783-303E-4657-B06A-CDCCD5E8C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5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A8D8E-8AD9-1FF4-561E-D767D0BAB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BD82F-6F57-53DB-AB4E-5F54012FE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2616D-4A5A-8021-D7BC-0FAF8553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95C5-A33D-49A7-9FB4-AB35D1A86D3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47020-6EF4-F035-8E7B-9388CAAB9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B4CC0-3CE7-099E-6DD0-EED92ADD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A783-303E-4657-B06A-CDCCD5E8C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9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45CA2A-81BF-2C50-CEBF-C9409B2382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533F9B-D6EA-CA4B-D2AB-E6DD64383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526F8-32D1-3D58-D0B1-D36C0BF65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95C5-A33D-49A7-9FB4-AB35D1A86D3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5B14A-26D2-4291-5478-25F64B6E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82DC3-4480-4DB2-E925-76F2CF64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A783-303E-4657-B06A-CDCCD5E8C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6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96409-7784-B877-D02E-A8B7766DA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735F7-E212-9ABF-40F7-51C4CEF6F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7FC53-748B-6838-2B30-3AD82207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95C5-A33D-49A7-9FB4-AB35D1A86D3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05ED1-8A47-E8B4-0BFB-25B6B46F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6188F-7404-80E1-4EB0-CEBFD06E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A783-303E-4657-B06A-CDCCD5E8C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4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80678-362E-A7D3-70C9-B86E3A2CA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571A8-8356-C163-51CA-AFB1BF036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107C5-1ACC-7EF3-543C-3BB3D01C6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95C5-A33D-49A7-9FB4-AB35D1A86D3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B07CC-4CF3-2683-1537-25B3BC17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2DF67-64BA-5608-9625-11890D94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A783-303E-4657-B06A-CDCCD5E8C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0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0AE9-6DF9-34D4-54D4-1B18EE667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EB4C7-2902-B99E-C0A0-8D3BF9BFE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0B997-9AAF-11FE-CAED-A1356A0D6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6C8D4-9D22-839B-1B84-AAA5A3E2E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95C5-A33D-49A7-9FB4-AB35D1A86D3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1C491-12D1-4C12-3B83-9A70B63A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DE36C-D1CF-E2D3-D168-4D8A30FC4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A783-303E-4657-B06A-CDCCD5E8C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8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71D08-DC6F-BF67-00D2-3B02ED9B8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9F657-3492-2211-0C1C-C93C53925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38BF-B2D9-B7DF-214B-A46FD2A2F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DCB6F-019E-23A2-5BD1-314BA5031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14F40-CEA9-67EE-396B-582BAC141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69F60B-F038-92FD-2857-7D68D895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95C5-A33D-49A7-9FB4-AB35D1A86D3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1A2764-9C3F-B225-DB5A-9BD548F0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3A2E1B-9B4A-DF33-E4B8-A2FC0B8C8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A783-303E-4657-B06A-CDCCD5E8C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2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6204C-D754-19FB-3A94-F9C6DDA1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159864-ED15-4B50-C194-84BF3FA8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95C5-A33D-49A7-9FB4-AB35D1A86D3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411475-D5BC-7FCB-8E89-11DBAAF5E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F0A98-02DC-DBCE-C973-554537067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A783-303E-4657-B06A-CDCCD5E8C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94D694-2F0D-FC5F-26B3-D11CA30F3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95C5-A33D-49A7-9FB4-AB35D1A86D3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525D4A-F902-0136-8BD6-E5BE29B07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33015-1982-F5F3-FDB6-9A1F1C9A6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A783-303E-4657-B06A-CDCCD5E8C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89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5D956-603A-D2AB-5358-CDD985DB5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16132-9EE9-DBB5-DBDF-C45CDDDD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3AC6F-B31C-085C-B589-C4849B377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FE984-4432-EFB3-87A0-EA4C47DBB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95C5-A33D-49A7-9FB4-AB35D1A86D3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6B85F-5226-CD1F-5F7B-B10B0DFEF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06797-6F98-2BB9-0DA6-DE05D024E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A783-303E-4657-B06A-CDCCD5E8C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7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5E287-C88C-3F7F-B5BE-BBFEDD804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D09D53-F168-DA66-49F4-6668DC4FD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77B39-90D3-6A5A-C39A-77416469F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D26A7-EBC4-60DF-8864-526A2986E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95C5-A33D-49A7-9FB4-AB35D1A86D3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972FA-E73C-DE7B-BF55-C0FD291B3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0197A-8FE9-173F-E981-3A818A253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A783-303E-4657-B06A-CDCCD5E8C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3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285A0-C1B3-49ED-A20B-9258B4EA2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EB8D5-825F-E5EA-B535-136B52AF9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390FF-2DF0-C01A-8830-2DB19A5A7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F595C5-A33D-49A7-9FB4-AB35D1A86D3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0F72B-04FD-103E-9565-CC68EA3138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D8431-6BD1-10DF-3060-0FB58CCFF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52A783-303E-4657-B06A-CDCCD5E8C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4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meridian.com/members/medicaid.html" TargetMode="External"/><Relationship Id="rId2" Type="http://schemas.openxmlformats.org/officeDocument/2006/relationships/hyperlink" Target="http://www.availity.com/Essentials-Portal-Registr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entene.com/change-healthcare.html" TargetMode="External"/><Relationship Id="rId5" Type="http://schemas.openxmlformats.org/officeDocument/2006/relationships/hyperlink" Target="https://www.payspanhealth.com/nps" TargetMode="External"/><Relationship Id="rId4" Type="http://schemas.openxmlformats.org/officeDocument/2006/relationships/hyperlink" Target="https://www.ambettermeridia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A0EEF-26BF-CB37-BF89-95FD51B85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Healthcare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EC339-9CE8-1BD4-39F1-67F06EACD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Centene disconnected system access on February 21 and no internal systems were compromised.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EF59DAE-584A-41BB-1DC6-0E029C01EFF8}"/>
              </a:ext>
            </a:extLst>
          </p:cNvPr>
          <p:cNvGraphicFramePr>
            <a:graphicFrameLocks noGrp="1"/>
          </p:cNvGraphicFramePr>
          <p:nvPr/>
        </p:nvGraphicFramePr>
        <p:xfrm>
          <a:off x="1616804" y="2693382"/>
          <a:ext cx="9965596" cy="34161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82798">
                  <a:extLst>
                    <a:ext uri="{9D8B030D-6E8A-4147-A177-3AD203B41FA5}">
                      <a16:colId xmlns:a16="http://schemas.microsoft.com/office/drawing/2014/main" val="1709699525"/>
                    </a:ext>
                  </a:extLst>
                </a:gridCol>
                <a:gridCol w="4982798">
                  <a:extLst>
                    <a:ext uri="{9D8B030D-6E8A-4147-A177-3AD203B41FA5}">
                      <a16:colId xmlns:a16="http://schemas.microsoft.com/office/drawing/2014/main" val="274543144"/>
                    </a:ext>
                  </a:extLst>
                </a:gridCol>
              </a:tblGrid>
              <a:tr h="5814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How to submit claims?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How to pull EOPs?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555917"/>
                  </a:ext>
                </a:extLst>
              </a:tr>
              <a:tr h="264382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Availity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Call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Availity Client Services at 1-800-AVAILITY (1-800-282-454)</a:t>
                      </a:r>
                      <a:endParaRPr lang="en-US" sz="1800" b="0" i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2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www.availity.com/Essentials-Portal-Registration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Alternative clearinghouses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Mail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Review provider manuals for mailing addresses by LOB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Provider portal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Medicaid/MMP: </a:t>
                      </a:r>
                      <a:r>
                        <a:rPr lang="en-US" dirty="0">
                          <a:hlinkClick r:id="rId3"/>
                        </a:rPr>
                        <a:t>https://www.mimeridian.com/members/medicaid.html</a:t>
                      </a:r>
                      <a:endParaRPr lang="en-US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Ambetter: </a:t>
                      </a:r>
                      <a:r>
                        <a:rPr lang="en-US" dirty="0">
                          <a:hlinkClick r:id="rId4"/>
                        </a:rPr>
                        <a:t>https://www.ambettermeridian.com/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Payspan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Register at </a:t>
                      </a:r>
                      <a:r>
                        <a:rPr lang="en-US" dirty="0">
                          <a:hlinkClick r:id="rId5"/>
                        </a:rPr>
                        <a:t>Payspan | Login Page (payspanhealth.com)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0766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72DF57B-6F54-2D85-31D0-465CFD72B19D}"/>
              </a:ext>
            </a:extLst>
          </p:cNvPr>
          <p:cNvSpPr txBox="1"/>
          <p:nvPr/>
        </p:nvSpPr>
        <p:spPr>
          <a:xfrm>
            <a:off x="1741717" y="6244460"/>
            <a:ext cx="95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E97300"/>
                </a:solidFill>
              </a:rPr>
              <a:t>**For additional information please visit </a:t>
            </a:r>
            <a:r>
              <a:rPr lang="en-US" sz="1600" i="1" dirty="0">
                <a:hlinkClick r:id="rId6"/>
              </a:rPr>
              <a:t>Change Healthcare (centene.com)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225056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Change Healthcare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Healthcare Updates</dc:title>
  <dc:creator>Lauren Grech</dc:creator>
  <cp:lastModifiedBy>Lauren Grech</cp:lastModifiedBy>
  <cp:revision>1</cp:revision>
  <dcterms:created xsi:type="dcterms:W3CDTF">2024-04-04T16:18:17Z</dcterms:created>
  <dcterms:modified xsi:type="dcterms:W3CDTF">2024-04-04T16:18:32Z</dcterms:modified>
</cp:coreProperties>
</file>